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7" r:id="rId2"/>
    <p:sldId id="262" r:id="rId3"/>
    <p:sldId id="259" r:id="rId4"/>
    <p:sldId id="261" r:id="rId5"/>
  </p:sldIdLst>
  <p:sldSz cx="9144000" cy="6858000" type="screen4x3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649D5C-3670-4FB2-BE65-F4C5FE6B8670}" type="datetimeFigureOut">
              <a:rPr lang="vi-VN" smtClean="0"/>
              <a:t>23/10/2015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FE4DB5-AB0C-48E2-BB22-C73B41FAC8AE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601537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30171" indent="-280835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23340" indent="-224668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572677" indent="-224668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22013" indent="-224668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471349" indent="-22466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20685" indent="-22466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370021" indent="-22466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19357" indent="-22466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192714B-8E88-4794-A250-50AEBA1D36B4}" type="slidenum">
              <a:rPr lang="vi-VN" sz="1200">
                <a:latin typeface="Times New Roman" pitchFamily="18" charset="0"/>
              </a:rPr>
              <a:pPr eaLnBrk="1" hangingPunct="1"/>
              <a:t>1</a:t>
            </a:fld>
            <a:endParaRPr lang="vi-VN" sz="120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B264A37-DF03-4703-AA27-AE341A026F2F}" type="slidenum">
              <a:rPr lang="vi-VN" sz="1200" smtClean="0">
                <a:latin typeface="Times New Roman" pitchFamily="18" charset="0"/>
              </a:rPr>
              <a:pPr eaLnBrk="1" hangingPunct="1"/>
              <a:t>3</a:t>
            </a:fld>
            <a:endParaRPr lang="vi-VN" sz="120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EE072-25B6-4A86-9A48-E7C7A7A68716}" type="datetimeFigureOut">
              <a:rPr lang="vi-VN" smtClean="0"/>
              <a:t>23/10/2015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4D4AF-F3E6-437E-B242-6308F675801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58475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EE072-25B6-4A86-9A48-E7C7A7A68716}" type="datetimeFigureOut">
              <a:rPr lang="vi-VN" smtClean="0"/>
              <a:t>23/10/2015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4D4AF-F3E6-437E-B242-6308F675801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58769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EE072-25B6-4A86-9A48-E7C7A7A68716}" type="datetimeFigureOut">
              <a:rPr lang="vi-VN" smtClean="0"/>
              <a:t>23/10/2015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4D4AF-F3E6-437E-B242-6308F675801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195792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EE072-25B6-4A86-9A48-E7C7A7A68716}" type="datetimeFigureOut">
              <a:rPr lang="vi-VN" smtClean="0"/>
              <a:t>23/10/2015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4D4AF-F3E6-437E-B242-6308F675801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570246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EE072-25B6-4A86-9A48-E7C7A7A68716}" type="datetimeFigureOut">
              <a:rPr lang="vi-VN" smtClean="0"/>
              <a:t>23/10/2015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4D4AF-F3E6-437E-B242-6308F675801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681925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EE072-25B6-4A86-9A48-E7C7A7A68716}" type="datetimeFigureOut">
              <a:rPr lang="vi-VN" smtClean="0"/>
              <a:t>23/10/2015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4D4AF-F3E6-437E-B242-6308F675801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51328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EE072-25B6-4A86-9A48-E7C7A7A68716}" type="datetimeFigureOut">
              <a:rPr lang="vi-VN" smtClean="0"/>
              <a:t>23/10/2015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4D4AF-F3E6-437E-B242-6308F675801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2089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EE072-25B6-4A86-9A48-E7C7A7A68716}" type="datetimeFigureOut">
              <a:rPr lang="vi-VN" smtClean="0"/>
              <a:t>23/10/2015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4D4AF-F3E6-437E-B242-6308F675801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88887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EE072-25B6-4A86-9A48-E7C7A7A68716}" type="datetimeFigureOut">
              <a:rPr lang="vi-VN" smtClean="0"/>
              <a:t>23/10/2015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4D4AF-F3E6-437E-B242-6308F675801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557805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EE072-25B6-4A86-9A48-E7C7A7A68716}" type="datetimeFigureOut">
              <a:rPr lang="vi-VN" smtClean="0"/>
              <a:t>23/10/2015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4D4AF-F3E6-437E-B242-6308F675801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212914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EE072-25B6-4A86-9A48-E7C7A7A68716}" type="datetimeFigureOut">
              <a:rPr lang="vi-VN" smtClean="0"/>
              <a:t>23/10/2015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4D4AF-F3E6-437E-B242-6308F675801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688070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FEE072-25B6-4A86-9A48-E7C7A7A68716}" type="datetimeFigureOut">
              <a:rPr lang="vi-VN" smtClean="0"/>
              <a:t>23/10/2015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74D4AF-F3E6-437E-B242-6308F675801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264547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3" descr="Picture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5725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0" descr="Picture16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0"/>
            <a:ext cx="6842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Text Box 18"/>
          <p:cNvSpPr txBox="1">
            <a:spLocks noChangeArrowheads="1"/>
          </p:cNvSpPr>
          <p:nvPr/>
        </p:nvSpPr>
        <p:spPr bwMode="auto">
          <a:xfrm>
            <a:off x="85725" y="-7938"/>
            <a:ext cx="8994775" cy="4431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CHÀO MỪNG </a:t>
            </a:r>
          </a:p>
          <a:p>
            <a:pPr algn="ctr" eaLnBrk="1" hangingPunct="1">
              <a:lnSpc>
                <a:spcPct val="150000"/>
              </a:lnSpc>
            </a:pP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TRƯỜNG ĐẠI HỌC CARDIFF METROPOLITAN</a:t>
            </a:r>
            <a:endParaRPr 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VƯƠNG QUỐC ANH</a:t>
            </a:r>
            <a:endParaRPr lang="en-US" sz="4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en-US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23 - 10 - 2015</a:t>
            </a:r>
            <a:endParaRPr lang="en-US" sz="4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7370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5" name="Group 4"/>
          <p:cNvGrpSpPr>
            <a:grpSpLocks/>
          </p:cNvGrpSpPr>
          <p:nvPr/>
        </p:nvGrpSpPr>
        <p:grpSpPr bwMode="auto">
          <a:xfrm>
            <a:off x="103188" y="1359272"/>
            <a:ext cx="1725612" cy="482600"/>
            <a:chOff x="816" y="2304"/>
            <a:chExt cx="1440" cy="448"/>
          </a:xfrm>
        </p:grpSpPr>
        <p:sp>
          <p:nvSpPr>
            <p:cNvPr id="3092" name="Freeform 5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80397 w 1120"/>
                <a:gd name="T1" fmla="*/ 2 h 252"/>
                <a:gd name="T2" fmla="*/ 80039 w 1120"/>
                <a:gd name="T3" fmla="*/ 2 h 252"/>
                <a:gd name="T4" fmla="*/ 78879 w 1120"/>
                <a:gd name="T5" fmla="*/ 2 h 252"/>
                <a:gd name="T6" fmla="*/ 77096 w 1120"/>
                <a:gd name="T7" fmla="*/ 2 h 252"/>
                <a:gd name="T8" fmla="*/ 74532 w 1120"/>
                <a:gd name="T9" fmla="*/ 2 h 252"/>
                <a:gd name="T10" fmla="*/ 71230 w 1120"/>
                <a:gd name="T11" fmla="*/ 2 h 252"/>
                <a:gd name="T12" fmla="*/ 67375 w 1120"/>
                <a:gd name="T13" fmla="*/ 2 h 252"/>
                <a:gd name="T14" fmla="*/ 62872 w 1120"/>
                <a:gd name="T15" fmla="*/ 2 h 252"/>
                <a:gd name="T16" fmla="*/ 57805 w 1120"/>
                <a:gd name="T17" fmla="*/ 2 h 252"/>
                <a:gd name="T18" fmla="*/ 52425 w 1120"/>
                <a:gd name="T19" fmla="*/ 2 h 252"/>
                <a:gd name="T20" fmla="*/ 46363 w 1120"/>
                <a:gd name="T21" fmla="*/ 2 h 252"/>
                <a:gd name="T22" fmla="*/ 39825 w 1120"/>
                <a:gd name="T23" fmla="*/ 2 h 252"/>
                <a:gd name="T24" fmla="*/ 33403 w 1120"/>
                <a:gd name="T25" fmla="*/ 2 h 252"/>
                <a:gd name="T26" fmla="*/ 27498 w 1120"/>
                <a:gd name="T27" fmla="*/ 2 h 252"/>
                <a:gd name="T28" fmla="*/ 22078 w 1120"/>
                <a:gd name="T29" fmla="*/ 2 h 252"/>
                <a:gd name="T30" fmla="*/ 17078 w 1120"/>
                <a:gd name="T31" fmla="*/ 2 h 252"/>
                <a:gd name="T32" fmla="*/ 12827 w 1120"/>
                <a:gd name="T33" fmla="*/ 2 h 252"/>
                <a:gd name="T34" fmla="*/ 9048 w 1120"/>
                <a:gd name="T35" fmla="*/ 2 h 252"/>
                <a:gd name="T36" fmla="*/ 5825 w 1120"/>
                <a:gd name="T37" fmla="*/ 2 h 252"/>
                <a:gd name="T38" fmla="*/ 3311 w 1120"/>
                <a:gd name="T39" fmla="*/ 2 h 252"/>
                <a:gd name="T40" fmla="*/ 1386 w 1120"/>
                <a:gd name="T41" fmla="*/ 2 h 252"/>
                <a:gd name="T42" fmla="*/ 395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40158 w 1120"/>
                <a:gd name="T49" fmla="*/ 0 h 252"/>
                <a:gd name="T50" fmla="*/ 80397 w 1120"/>
                <a:gd name="T51" fmla="*/ 2 h 252"/>
                <a:gd name="T52" fmla="*/ 80397 w 1120"/>
                <a:gd name="T53" fmla="*/ 2 h 252"/>
                <a:gd name="T54" fmla="*/ 80397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Rectangle 6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FFCC00">
                    <a:gamma/>
                    <a:tint val="48627"/>
                    <a:invGamma/>
                  </a:srgbClr>
                </a:gs>
                <a:gs pos="100000">
                  <a:srgbClr val="FFCC00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b="1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10h00 </a:t>
              </a:r>
              <a:r>
                <a:rPr lang="en-US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</a:t>
              </a:r>
              <a:r>
                <a:rPr lang="en-US" b="1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10h05</a:t>
              </a:r>
              <a:endPara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grpSp>
        <p:nvGrpSpPr>
          <p:cNvPr id="3076" name="Group 7"/>
          <p:cNvGrpSpPr>
            <a:grpSpLocks/>
          </p:cNvGrpSpPr>
          <p:nvPr/>
        </p:nvGrpSpPr>
        <p:grpSpPr bwMode="auto">
          <a:xfrm>
            <a:off x="103188" y="2031752"/>
            <a:ext cx="1725612" cy="482600"/>
            <a:chOff x="816" y="2304"/>
            <a:chExt cx="1440" cy="448"/>
          </a:xfrm>
        </p:grpSpPr>
        <p:sp>
          <p:nvSpPr>
            <p:cNvPr id="3090" name="Freeform 8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80397 w 1120"/>
                <a:gd name="T1" fmla="*/ 2 h 252"/>
                <a:gd name="T2" fmla="*/ 80039 w 1120"/>
                <a:gd name="T3" fmla="*/ 2 h 252"/>
                <a:gd name="T4" fmla="*/ 78879 w 1120"/>
                <a:gd name="T5" fmla="*/ 2 h 252"/>
                <a:gd name="T6" fmla="*/ 77096 w 1120"/>
                <a:gd name="T7" fmla="*/ 2 h 252"/>
                <a:gd name="T8" fmla="*/ 74532 w 1120"/>
                <a:gd name="T9" fmla="*/ 2 h 252"/>
                <a:gd name="T10" fmla="*/ 71230 w 1120"/>
                <a:gd name="T11" fmla="*/ 2 h 252"/>
                <a:gd name="T12" fmla="*/ 67375 w 1120"/>
                <a:gd name="T13" fmla="*/ 2 h 252"/>
                <a:gd name="T14" fmla="*/ 62872 w 1120"/>
                <a:gd name="T15" fmla="*/ 2 h 252"/>
                <a:gd name="T16" fmla="*/ 57805 w 1120"/>
                <a:gd name="T17" fmla="*/ 2 h 252"/>
                <a:gd name="T18" fmla="*/ 52425 w 1120"/>
                <a:gd name="T19" fmla="*/ 2 h 252"/>
                <a:gd name="T20" fmla="*/ 46363 w 1120"/>
                <a:gd name="T21" fmla="*/ 2 h 252"/>
                <a:gd name="T22" fmla="*/ 39825 w 1120"/>
                <a:gd name="T23" fmla="*/ 2 h 252"/>
                <a:gd name="T24" fmla="*/ 33403 w 1120"/>
                <a:gd name="T25" fmla="*/ 2 h 252"/>
                <a:gd name="T26" fmla="*/ 27498 w 1120"/>
                <a:gd name="T27" fmla="*/ 2 h 252"/>
                <a:gd name="T28" fmla="*/ 22078 w 1120"/>
                <a:gd name="T29" fmla="*/ 2 h 252"/>
                <a:gd name="T30" fmla="*/ 17078 w 1120"/>
                <a:gd name="T31" fmla="*/ 2 h 252"/>
                <a:gd name="T32" fmla="*/ 12827 w 1120"/>
                <a:gd name="T33" fmla="*/ 2 h 252"/>
                <a:gd name="T34" fmla="*/ 9048 w 1120"/>
                <a:gd name="T35" fmla="*/ 2 h 252"/>
                <a:gd name="T36" fmla="*/ 5825 w 1120"/>
                <a:gd name="T37" fmla="*/ 2 h 252"/>
                <a:gd name="T38" fmla="*/ 3311 w 1120"/>
                <a:gd name="T39" fmla="*/ 2 h 252"/>
                <a:gd name="T40" fmla="*/ 1386 w 1120"/>
                <a:gd name="T41" fmla="*/ 2 h 252"/>
                <a:gd name="T42" fmla="*/ 395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40158 w 1120"/>
                <a:gd name="T49" fmla="*/ 0 h 252"/>
                <a:gd name="T50" fmla="*/ 80397 w 1120"/>
                <a:gd name="T51" fmla="*/ 2 h 252"/>
                <a:gd name="T52" fmla="*/ 80397 w 1120"/>
                <a:gd name="T53" fmla="*/ 2 h 252"/>
                <a:gd name="T54" fmla="*/ 80397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Rectangle 9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99D549">
                    <a:gamma/>
                    <a:tint val="51373"/>
                    <a:invGamma/>
                  </a:srgbClr>
                </a:gs>
                <a:gs pos="100000">
                  <a:srgbClr val="99D549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b="1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10h05 </a:t>
              </a:r>
              <a:r>
                <a:rPr lang="en-US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</a:t>
              </a:r>
              <a:r>
                <a:rPr lang="en-US" b="1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10h10</a:t>
              </a:r>
              <a:endPara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grpSp>
        <p:nvGrpSpPr>
          <p:cNvPr id="3077" name="Group 10"/>
          <p:cNvGrpSpPr>
            <a:grpSpLocks/>
          </p:cNvGrpSpPr>
          <p:nvPr/>
        </p:nvGrpSpPr>
        <p:grpSpPr bwMode="auto">
          <a:xfrm>
            <a:off x="76200" y="2730376"/>
            <a:ext cx="1725613" cy="482600"/>
            <a:chOff x="816" y="2304"/>
            <a:chExt cx="1440" cy="448"/>
          </a:xfrm>
        </p:grpSpPr>
        <p:sp>
          <p:nvSpPr>
            <p:cNvPr id="3088" name="Freeform 11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80397 w 1120"/>
                <a:gd name="T1" fmla="*/ 2 h 252"/>
                <a:gd name="T2" fmla="*/ 80039 w 1120"/>
                <a:gd name="T3" fmla="*/ 2 h 252"/>
                <a:gd name="T4" fmla="*/ 78879 w 1120"/>
                <a:gd name="T5" fmla="*/ 2 h 252"/>
                <a:gd name="T6" fmla="*/ 77096 w 1120"/>
                <a:gd name="T7" fmla="*/ 2 h 252"/>
                <a:gd name="T8" fmla="*/ 74532 w 1120"/>
                <a:gd name="T9" fmla="*/ 2 h 252"/>
                <a:gd name="T10" fmla="*/ 71230 w 1120"/>
                <a:gd name="T11" fmla="*/ 2 h 252"/>
                <a:gd name="T12" fmla="*/ 67375 w 1120"/>
                <a:gd name="T13" fmla="*/ 2 h 252"/>
                <a:gd name="T14" fmla="*/ 62872 w 1120"/>
                <a:gd name="T15" fmla="*/ 2 h 252"/>
                <a:gd name="T16" fmla="*/ 57805 w 1120"/>
                <a:gd name="T17" fmla="*/ 2 h 252"/>
                <a:gd name="T18" fmla="*/ 52425 w 1120"/>
                <a:gd name="T19" fmla="*/ 2 h 252"/>
                <a:gd name="T20" fmla="*/ 46363 w 1120"/>
                <a:gd name="T21" fmla="*/ 2 h 252"/>
                <a:gd name="T22" fmla="*/ 39825 w 1120"/>
                <a:gd name="T23" fmla="*/ 2 h 252"/>
                <a:gd name="T24" fmla="*/ 33403 w 1120"/>
                <a:gd name="T25" fmla="*/ 2 h 252"/>
                <a:gd name="T26" fmla="*/ 27498 w 1120"/>
                <a:gd name="T27" fmla="*/ 2 h 252"/>
                <a:gd name="T28" fmla="*/ 22078 w 1120"/>
                <a:gd name="T29" fmla="*/ 2 h 252"/>
                <a:gd name="T30" fmla="*/ 17078 w 1120"/>
                <a:gd name="T31" fmla="*/ 2 h 252"/>
                <a:gd name="T32" fmla="*/ 12827 w 1120"/>
                <a:gd name="T33" fmla="*/ 2 h 252"/>
                <a:gd name="T34" fmla="*/ 9048 w 1120"/>
                <a:gd name="T35" fmla="*/ 2 h 252"/>
                <a:gd name="T36" fmla="*/ 5825 w 1120"/>
                <a:gd name="T37" fmla="*/ 2 h 252"/>
                <a:gd name="T38" fmla="*/ 3311 w 1120"/>
                <a:gd name="T39" fmla="*/ 2 h 252"/>
                <a:gd name="T40" fmla="*/ 1386 w 1120"/>
                <a:gd name="T41" fmla="*/ 2 h 252"/>
                <a:gd name="T42" fmla="*/ 395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40158 w 1120"/>
                <a:gd name="T49" fmla="*/ 0 h 252"/>
                <a:gd name="T50" fmla="*/ 80397 w 1120"/>
                <a:gd name="T51" fmla="*/ 2 h 252"/>
                <a:gd name="T52" fmla="*/ 80397 w 1120"/>
                <a:gd name="T53" fmla="*/ 2 h 252"/>
                <a:gd name="T54" fmla="*/ 80397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Rectangle 12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0099CC">
                    <a:gamma/>
                    <a:tint val="36471"/>
                    <a:invGamma/>
                  </a:srgbClr>
                </a:gs>
                <a:gs pos="100000">
                  <a:srgbClr val="0099CC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b="1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10h10 </a:t>
              </a:r>
              <a:r>
                <a:rPr lang="en-US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</a:t>
              </a:r>
              <a:r>
                <a:rPr lang="en-US" b="1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10h20</a:t>
              </a:r>
              <a:endPara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grpSp>
        <p:nvGrpSpPr>
          <p:cNvPr id="3084" name="Group 4"/>
          <p:cNvGrpSpPr>
            <a:grpSpLocks/>
          </p:cNvGrpSpPr>
          <p:nvPr/>
        </p:nvGrpSpPr>
        <p:grpSpPr bwMode="auto">
          <a:xfrm>
            <a:off x="103188" y="3450456"/>
            <a:ext cx="1725612" cy="482600"/>
            <a:chOff x="816" y="2304"/>
            <a:chExt cx="1440" cy="448"/>
          </a:xfrm>
        </p:grpSpPr>
        <p:sp>
          <p:nvSpPr>
            <p:cNvPr id="3086" name="Freeform 5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80397 w 1120"/>
                <a:gd name="T1" fmla="*/ 2 h 252"/>
                <a:gd name="T2" fmla="*/ 80039 w 1120"/>
                <a:gd name="T3" fmla="*/ 2 h 252"/>
                <a:gd name="T4" fmla="*/ 78879 w 1120"/>
                <a:gd name="T5" fmla="*/ 2 h 252"/>
                <a:gd name="T6" fmla="*/ 77096 w 1120"/>
                <a:gd name="T7" fmla="*/ 2 h 252"/>
                <a:gd name="T8" fmla="*/ 74532 w 1120"/>
                <a:gd name="T9" fmla="*/ 2 h 252"/>
                <a:gd name="T10" fmla="*/ 71230 w 1120"/>
                <a:gd name="T11" fmla="*/ 2 h 252"/>
                <a:gd name="T12" fmla="*/ 67375 w 1120"/>
                <a:gd name="T13" fmla="*/ 2 h 252"/>
                <a:gd name="T14" fmla="*/ 62872 w 1120"/>
                <a:gd name="T15" fmla="*/ 2 h 252"/>
                <a:gd name="T16" fmla="*/ 57805 w 1120"/>
                <a:gd name="T17" fmla="*/ 2 h 252"/>
                <a:gd name="T18" fmla="*/ 52425 w 1120"/>
                <a:gd name="T19" fmla="*/ 2 h 252"/>
                <a:gd name="T20" fmla="*/ 46363 w 1120"/>
                <a:gd name="T21" fmla="*/ 2 h 252"/>
                <a:gd name="T22" fmla="*/ 39825 w 1120"/>
                <a:gd name="T23" fmla="*/ 2 h 252"/>
                <a:gd name="T24" fmla="*/ 33403 w 1120"/>
                <a:gd name="T25" fmla="*/ 2 h 252"/>
                <a:gd name="T26" fmla="*/ 27498 w 1120"/>
                <a:gd name="T27" fmla="*/ 2 h 252"/>
                <a:gd name="T28" fmla="*/ 22078 w 1120"/>
                <a:gd name="T29" fmla="*/ 2 h 252"/>
                <a:gd name="T30" fmla="*/ 17078 w 1120"/>
                <a:gd name="T31" fmla="*/ 2 h 252"/>
                <a:gd name="T32" fmla="*/ 12827 w 1120"/>
                <a:gd name="T33" fmla="*/ 2 h 252"/>
                <a:gd name="T34" fmla="*/ 9048 w 1120"/>
                <a:gd name="T35" fmla="*/ 2 h 252"/>
                <a:gd name="T36" fmla="*/ 5825 w 1120"/>
                <a:gd name="T37" fmla="*/ 2 h 252"/>
                <a:gd name="T38" fmla="*/ 3311 w 1120"/>
                <a:gd name="T39" fmla="*/ 2 h 252"/>
                <a:gd name="T40" fmla="*/ 1386 w 1120"/>
                <a:gd name="T41" fmla="*/ 2 h 252"/>
                <a:gd name="T42" fmla="*/ 395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40158 w 1120"/>
                <a:gd name="T49" fmla="*/ 0 h 252"/>
                <a:gd name="T50" fmla="*/ 80397 w 1120"/>
                <a:gd name="T51" fmla="*/ 2 h 252"/>
                <a:gd name="T52" fmla="*/ 80397 w 1120"/>
                <a:gd name="T53" fmla="*/ 2 h 252"/>
                <a:gd name="T54" fmla="*/ 80397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Rectangle 6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solidFill>
              <a:schemeClr val="accent6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b="1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10h20 </a:t>
              </a:r>
              <a:r>
                <a:rPr lang="en-US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</a:t>
              </a:r>
              <a:r>
                <a:rPr lang="en-US" b="1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10h30</a:t>
              </a:r>
              <a:endPara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grpSp>
        <p:nvGrpSpPr>
          <p:cNvPr id="29" name="Group 7"/>
          <p:cNvGrpSpPr>
            <a:grpSpLocks/>
          </p:cNvGrpSpPr>
          <p:nvPr/>
        </p:nvGrpSpPr>
        <p:grpSpPr bwMode="auto">
          <a:xfrm>
            <a:off x="107504" y="4077072"/>
            <a:ext cx="1725612" cy="482600"/>
            <a:chOff x="816" y="2304"/>
            <a:chExt cx="1440" cy="448"/>
          </a:xfrm>
        </p:grpSpPr>
        <p:sp>
          <p:nvSpPr>
            <p:cNvPr id="30" name="Freeform 8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80397 w 1120"/>
                <a:gd name="T1" fmla="*/ 2 h 252"/>
                <a:gd name="T2" fmla="*/ 80039 w 1120"/>
                <a:gd name="T3" fmla="*/ 2 h 252"/>
                <a:gd name="T4" fmla="*/ 78879 w 1120"/>
                <a:gd name="T5" fmla="*/ 2 h 252"/>
                <a:gd name="T6" fmla="*/ 77096 w 1120"/>
                <a:gd name="T7" fmla="*/ 2 h 252"/>
                <a:gd name="T8" fmla="*/ 74532 w 1120"/>
                <a:gd name="T9" fmla="*/ 2 h 252"/>
                <a:gd name="T10" fmla="*/ 71230 w 1120"/>
                <a:gd name="T11" fmla="*/ 2 h 252"/>
                <a:gd name="T12" fmla="*/ 67375 w 1120"/>
                <a:gd name="T13" fmla="*/ 2 h 252"/>
                <a:gd name="T14" fmla="*/ 62872 w 1120"/>
                <a:gd name="T15" fmla="*/ 2 h 252"/>
                <a:gd name="T16" fmla="*/ 57805 w 1120"/>
                <a:gd name="T17" fmla="*/ 2 h 252"/>
                <a:gd name="T18" fmla="*/ 52425 w 1120"/>
                <a:gd name="T19" fmla="*/ 2 h 252"/>
                <a:gd name="T20" fmla="*/ 46363 w 1120"/>
                <a:gd name="T21" fmla="*/ 2 h 252"/>
                <a:gd name="T22" fmla="*/ 39825 w 1120"/>
                <a:gd name="T23" fmla="*/ 2 h 252"/>
                <a:gd name="T24" fmla="*/ 33403 w 1120"/>
                <a:gd name="T25" fmla="*/ 2 h 252"/>
                <a:gd name="T26" fmla="*/ 27498 w 1120"/>
                <a:gd name="T27" fmla="*/ 2 h 252"/>
                <a:gd name="T28" fmla="*/ 22078 w 1120"/>
                <a:gd name="T29" fmla="*/ 2 h 252"/>
                <a:gd name="T30" fmla="*/ 17078 w 1120"/>
                <a:gd name="T31" fmla="*/ 2 h 252"/>
                <a:gd name="T32" fmla="*/ 12827 w 1120"/>
                <a:gd name="T33" fmla="*/ 2 h 252"/>
                <a:gd name="T34" fmla="*/ 9048 w 1120"/>
                <a:gd name="T35" fmla="*/ 2 h 252"/>
                <a:gd name="T36" fmla="*/ 5825 w 1120"/>
                <a:gd name="T37" fmla="*/ 2 h 252"/>
                <a:gd name="T38" fmla="*/ 3311 w 1120"/>
                <a:gd name="T39" fmla="*/ 2 h 252"/>
                <a:gd name="T40" fmla="*/ 1386 w 1120"/>
                <a:gd name="T41" fmla="*/ 2 h 252"/>
                <a:gd name="T42" fmla="*/ 395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40158 w 1120"/>
                <a:gd name="T49" fmla="*/ 0 h 252"/>
                <a:gd name="T50" fmla="*/ 80397 w 1120"/>
                <a:gd name="T51" fmla="*/ 2 h 252"/>
                <a:gd name="T52" fmla="*/ 80397 w 1120"/>
                <a:gd name="T53" fmla="*/ 2 h 252"/>
                <a:gd name="T54" fmla="*/ 80397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Rectangle 9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99D549">
                    <a:gamma/>
                    <a:tint val="51373"/>
                    <a:invGamma/>
                  </a:srgbClr>
                </a:gs>
                <a:gs pos="100000">
                  <a:srgbClr val="99D549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10h30 </a:t>
              </a:r>
              <a:r>
                <a:rPr lang="en-US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</a:t>
              </a:r>
              <a:r>
                <a:rPr lang="en-US" b="1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11h00</a:t>
              </a:r>
              <a:endPara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grpSp>
        <p:nvGrpSpPr>
          <p:cNvPr id="32" name="Group 10"/>
          <p:cNvGrpSpPr>
            <a:grpSpLocks/>
          </p:cNvGrpSpPr>
          <p:nvPr/>
        </p:nvGrpSpPr>
        <p:grpSpPr bwMode="auto">
          <a:xfrm>
            <a:off x="107504" y="4725144"/>
            <a:ext cx="1725612" cy="482600"/>
            <a:chOff x="816" y="2304"/>
            <a:chExt cx="1440" cy="448"/>
          </a:xfrm>
        </p:grpSpPr>
        <p:sp>
          <p:nvSpPr>
            <p:cNvPr id="33" name="Freeform 11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80397 w 1120"/>
                <a:gd name="T1" fmla="*/ 2 h 252"/>
                <a:gd name="T2" fmla="*/ 80039 w 1120"/>
                <a:gd name="T3" fmla="*/ 2 h 252"/>
                <a:gd name="T4" fmla="*/ 78879 w 1120"/>
                <a:gd name="T5" fmla="*/ 2 h 252"/>
                <a:gd name="T6" fmla="*/ 77096 w 1120"/>
                <a:gd name="T7" fmla="*/ 2 h 252"/>
                <a:gd name="T8" fmla="*/ 74532 w 1120"/>
                <a:gd name="T9" fmla="*/ 2 h 252"/>
                <a:gd name="T10" fmla="*/ 71230 w 1120"/>
                <a:gd name="T11" fmla="*/ 2 h 252"/>
                <a:gd name="T12" fmla="*/ 67375 w 1120"/>
                <a:gd name="T13" fmla="*/ 2 h 252"/>
                <a:gd name="T14" fmla="*/ 62872 w 1120"/>
                <a:gd name="T15" fmla="*/ 2 h 252"/>
                <a:gd name="T16" fmla="*/ 57805 w 1120"/>
                <a:gd name="T17" fmla="*/ 2 h 252"/>
                <a:gd name="T18" fmla="*/ 52425 w 1120"/>
                <a:gd name="T19" fmla="*/ 2 h 252"/>
                <a:gd name="T20" fmla="*/ 46363 w 1120"/>
                <a:gd name="T21" fmla="*/ 2 h 252"/>
                <a:gd name="T22" fmla="*/ 39825 w 1120"/>
                <a:gd name="T23" fmla="*/ 2 h 252"/>
                <a:gd name="T24" fmla="*/ 33403 w 1120"/>
                <a:gd name="T25" fmla="*/ 2 h 252"/>
                <a:gd name="T26" fmla="*/ 27498 w 1120"/>
                <a:gd name="T27" fmla="*/ 2 h 252"/>
                <a:gd name="T28" fmla="*/ 22078 w 1120"/>
                <a:gd name="T29" fmla="*/ 2 h 252"/>
                <a:gd name="T30" fmla="*/ 17078 w 1120"/>
                <a:gd name="T31" fmla="*/ 2 h 252"/>
                <a:gd name="T32" fmla="*/ 12827 w 1120"/>
                <a:gd name="T33" fmla="*/ 2 h 252"/>
                <a:gd name="T34" fmla="*/ 9048 w 1120"/>
                <a:gd name="T35" fmla="*/ 2 h 252"/>
                <a:gd name="T36" fmla="*/ 5825 w 1120"/>
                <a:gd name="T37" fmla="*/ 2 h 252"/>
                <a:gd name="T38" fmla="*/ 3311 w 1120"/>
                <a:gd name="T39" fmla="*/ 2 h 252"/>
                <a:gd name="T40" fmla="*/ 1386 w 1120"/>
                <a:gd name="T41" fmla="*/ 2 h 252"/>
                <a:gd name="T42" fmla="*/ 395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40158 w 1120"/>
                <a:gd name="T49" fmla="*/ 0 h 252"/>
                <a:gd name="T50" fmla="*/ 80397 w 1120"/>
                <a:gd name="T51" fmla="*/ 2 h 252"/>
                <a:gd name="T52" fmla="*/ 80397 w 1120"/>
                <a:gd name="T53" fmla="*/ 2 h 252"/>
                <a:gd name="T54" fmla="*/ 80397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" name="Rectangle 12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0099CC">
                    <a:gamma/>
                    <a:tint val="36471"/>
                    <a:invGamma/>
                  </a:srgbClr>
                </a:gs>
                <a:gs pos="100000">
                  <a:srgbClr val="0099CC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b="1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11h00 </a:t>
              </a:r>
              <a:r>
                <a:rPr lang="en-US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</a:t>
              </a:r>
              <a:r>
                <a:rPr lang="en-US" b="1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11h05</a:t>
              </a:r>
              <a:endPara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grpSp>
        <p:nvGrpSpPr>
          <p:cNvPr id="36" name="Group 4"/>
          <p:cNvGrpSpPr>
            <a:grpSpLocks/>
          </p:cNvGrpSpPr>
          <p:nvPr/>
        </p:nvGrpSpPr>
        <p:grpSpPr bwMode="auto">
          <a:xfrm>
            <a:off x="107504" y="5373216"/>
            <a:ext cx="1725612" cy="490538"/>
            <a:chOff x="795" y="2296"/>
            <a:chExt cx="1440" cy="456"/>
          </a:xfrm>
        </p:grpSpPr>
        <p:sp>
          <p:nvSpPr>
            <p:cNvPr id="37" name="Freeform 5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80397 w 1120"/>
                <a:gd name="T1" fmla="*/ 2 h 252"/>
                <a:gd name="T2" fmla="*/ 80039 w 1120"/>
                <a:gd name="T3" fmla="*/ 2 h 252"/>
                <a:gd name="T4" fmla="*/ 78879 w 1120"/>
                <a:gd name="T5" fmla="*/ 2 h 252"/>
                <a:gd name="T6" fmla="*/ 77096 w 1120"/>
                <a:gd name="T7" fmla="*/ 2 h 252"/>
                <a:gd name="T8" fmla="*/ 74532 w 1120"/>
                <a:gd name="T9" fmla="*/ 2 h 252"/>
                <a:gd name="T10" fmla="*/ 71230 w 1120"/>
                <a:gd name="T11" fmla="*/ 2 h 252"/>
                <a:gd name="T12" fmla="*/ 67375 w 1120"/>
                <a:gd name="T13" fmla="*/ 2 h 252"/>
                <a:gd name="T14" fmla="*/ 62872 w 1120"/>
                <a:gd name="T15" fmla="*/ 2 h 252"/>
                <a:gd name="T16" fmla="*/ 57805 w 1120"/>
                <a:gd name="T17" fmla="*/ 2 h 252"/>
                <a:gd name="T18" fmla="*/ 52425 w 1120"/>
                <a:gd name="T19" fmla="*/ 2 h 252"/>
                <a:gd name="T20" fmla="*/ 46363 w 1120"/>
                <a:gd name="T21" fmla="*/ 2 h 252"/>
                <a:gd name="T22" fmla="*/ 39825 w 1120"/>
                <a:gd name="T23" fmla="*/ 2 h 252"/>
                <a:gd name="T24" fmla="*/ 33403 w 1120"/>
                <a:gd name="T25" fmla="*/ 2 h 252"/>
                <a:gd name="T26" fmla="*/ 27498 w 1120"/>
                <a:gd name="T27" fmla="*/ 2 h 252"/>
                <a:gd name="T28" fmla="*/ 22078 w 1120"/>
                <a:gd name="T29" fmla="*/ 2 h 252"/>
                <a:gd name="T30" fmla="*/ 17078 w 1120"/>
                <a:gd name="T31" fmla="*/ 2 h 252"/>
                <a:gd name="T32" fmla="*/ 12827 w 1120"/>
                <a:gd name="T33" fmla="*/ 2 h 252"/>
                <a:gd name="T34" fmla="*/ 9048 w 1120"/>
                <a:gd name="T35" fmla="*/ 2 h 252"/>
                <a:gd name="T36" fmla="*/ 5825 w 1120"/>
                <a:gd name="T37" fmla="*/ 2 h 252"/>
                <a:gd name="T38" fmla="*/ 3311 w 1120"/>
                <a:gd name="T39" fmla="*/ 2 h 252"/>
                <a:gd name="T40" fmla="*/ 1386 w 1120"/>
                <a:gd name="T41" fmla="*/ 2 h 252"/>
                <a:gd name="T42" fmla="*/ 395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40158 w 1120"/>
                <a:gd name="T49" fmla="*/ 0 h 252"/>
                <a:gd name="T50" fmla="*/ 80397 w 1120"/>
                <a:gd name="T51" fmla="*/ 2 h 252"/>
                <a:gd name="T52" fmla="*/ 80397 w 1120"/>
                <a:gd name="T53" fmla="*/ 2 h 252"/>
                <a:gd name="T54" fmla="*/ 80397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Rectangle 6"/>
            <p:cNvSpPr>
              <a:spLocks noChangeArrowheads="1"/>
            </p:cNvSpPr>
            <p:nvPr/>
          </p:nvSpPr>
          <p:spPr bwMode="gray">
            <a:xfrm>
              <a:off x="795" y="2296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FFCC00">
                    <a:gamma/>
                    <a:tint val="48627"/>
                    <a:invGamma/>
                  </a:srgbClr>
                </a:gs>
                <a:gs pos="100000">
                  <a:srgbClr val="FFCC00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en-US" b="1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11h05 </a:t>
              </a:r>
              <a:r>
                <a:rPr lang="en-US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</a:t>
              </a:r>
              <a:r>
                <a:rPr lang="en-US" b="1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11h30</a:t>
              </a:r>
              <a:endPara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sp>
        <p:nvSpPr>
          <p:cNvPr id="39" name="Rounded Rectangle 38"/>
          <p:cNvSpPr/>
          <p:nvPr/>
        </p:nvSpPr>
        <p:spPr>
          <a:xfrm>
            <a:off x="2359148" y="207360"/>
            <a:ext cx="4943230" cy="626062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AGENDA</a:t>
            </a:r>
          </a:p>
        </p:txBody>
      </p:sp>
      <p:sp>
        <p:nvSpPr>
          <p:cNvPr id="40" name="Text Placeholder 6"/>
          <p:cNvSpPr txBox="1">
            <a:spLocks/>
          </p:cNvSpPr>
          <p:nvPr/>
        </p:nvSpPr>
        <p:spPr bwMode="auto">
          <a:xfrm>
            <a:off x="2209800" y="1268760"/>
            <a:ext cx="6400800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90500" indent="-190500"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60000"/>
              </a:spcBef>
              <a:buClr>
                <a:schemeClr val="accent1"/>
              </a:buClr>
              <a:buFont typeface="Wingdings" pitchFamily="2" charset="2"/>
              <a:buChar char="§"/>
            </a:pP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Đón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đoàn</a:t>
            </a:r>
            <a:endParaRPr lang="en-US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 Placeholder 7"/>
          <p:cNvSpPr txBox="1">
            <a:spLocks/>
          </p:cNvSpPr>
          <p:nvPr/>
        </p:nvSpPr>
        <p:spPr bwMode="auto">
          <a:xfrm>
            <a:off x="2222500" y="1963242"/>
            <a:ext cx="6400800" cy="60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90500" indent="-190500"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60000"/>
              </a:spcBef>
              <a:buClr>
                <a:schemeClr val="accent1"/>
              </a:buClr>
              <a:buFont typeface="Wingdings" pitchFamily="2" charset="2"/>
              <a:buChar char="§"/>
            </a:pP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thiệu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khách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mời</a:t>
            </a:r>
            <a:endParaRPr lang="en-US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 Placeholder 8"/>
          <p:cNvSpPr txBox="1">
            <a:spLocks/>
          </p:cNvSpPr>
          <p:nvPr/>
        </p:nvSpPr>
        <p:spPr bwMode="auto">
          <a:xfrm>
            <a:off x="2222500" y="3356992"/>
            <a:ext cx="7658100" cy="59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90500" indent="-190500"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60000"/>
              </a:spcBef>
              <a:buClr>
                <a:schemeClr val="accent1"/>
              </a:buClr>
              <a:buFont typeface="Wingdings" pitchFamily="2" charset="2"/>
              <a:buChar char="§"/>
            </a:pP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thiệu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rường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ĐH Cardiff M.</a:t>
            </a:r>
            <a:endParaRPr lang="en-US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Text Placeholder 9"/>
          <p:cNvSpPr txBox="1">
            <a:spLocks/>
          </p:cNvSpPr>
          <p:nvPr/>
        </p:nvSpPr>
        <p:spPr bwMode="auto">
          <a:xfrm>
            <a:off x="2209800" y="4045124"/>
            <a:ext cx="6400800" cy="60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90500" indent="-190500"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60000"/>
              </a:spcBef>
              <a:buClr>
                <a:schemeClr val="accent1"/>
              </a:buClr>
              <a:buFont typeface="Wingdings" pitchFamily="2" charset="2"/>
              <a:buChar char="§"/>
            </a:pP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Thảo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luận</a:t>
            </a:r>
            <a:endParaRPr lang="en-US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Text Placeholder 10"/>
          <p:cNvSpPr txBox="1">
            <a:spLocks/>
          </p:cNvSpPr>
          <p:nvPr/>
        </p:nvSpPr>
        <p:spPr bwMode="auto">
          <a:xfrm>
            <a:off x="2222500" y="4657700"/>
            <a:ext cx="64008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90500" indent="-190500"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60000"/>
              </a:spcBef>
              <a:buClr>
                <a:schemeClr val="accent1"/>
              </a:buClr>
              <a:buFont typeface="Wingdings" pitchFamily="2" charset="2"/>
              <a:buChar char="§"/>
            </a:pP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Chụp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niệm</a:t>
            </a:r>
            <a:endParaRPr lang="en-US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Text Placeholder 10"/>
          <p:cNvSpPr txBox="1">
            <a:spLocks/>
          </p:cNvSpPr>
          <p:nvPr/>
        </p:nvSpPr>
        <p:spPr bwMode="auto">
          <a:xfrm>
            <a:off x="2222500" y="2641476"/>
            <a:ext cx="64008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90500" indent="-190500"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60000"/>
              </a:spcBef>
              <a:buClr>
                <a:schemeClr val="accent1"/>
              </a:buClr>
              <a:buFont typeface="Wingdings" pitchFamily="2" charset="2"/>
              <a:buChar char="§"/>
            </a:pP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thiệu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CĐKT LTT</a:t>
            </a:r>
            <a:endParaRPr lang="en-US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Text Placeholder 10"/>
          <p:cNvSpPr txBox="1">
            <a:spLocks/>
          </p:cNvSpPr>
          <p:nvPr/>
        </p:nvSpPr>
        <p:spPr bwMode="auto">
          <a:xfrm>
            <a:off x="2222500" y="5305772"/>
            <a:ext cx="64008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90500" indent="-190500"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60000"/>
              </a:spcBef>
              <a:buClr>
                <a:schemeClr val="accent1"/>
              </a:buClr>
              <a:buFont typeface="Wingdings" pitchFamily="2" charset="2"/>
              <a:buChar char="§"/>
            </a:pP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endParaRPr lang="en-US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Rectangle 5"/>
          <p:cNvSpPr>
            <a:spLocks noChangeArrowheads="1"/>
          </p:cNvSpPr>
          <p:nvPr/>
        </p:nvSpPr>
        <p:spPr bwMode="auto">
          <a:xfrm>
            <a:off x="0" y="6108700"/>
            <a:ext cx="9144000" cy="77787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endParaRPr lang="vi-VN" sz="2400"/>
          </a:p>
        </p:txBody>
      </p:sp>
    </p:spTree>
    <p:extLst>
      <p:ext uri="{BB962C8B-B14F-4D97-AF65-F5344CB8AC3E}">
        <p14:creationId xmlns:p14="http://schemas.microsoft.com/office/powerpoint/2010/main" val="42160968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3" descr="Picture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5725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0" descr="Picture16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0"/>
            <a:ext cx="6842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Text Box 18"/>
          <p:cNvSpPr txBox="1">
            <a:spLocks noChangeArrowheads="1"/>
          </p:cNvSpPr>
          <p:nvPr/>
        </p:nvSpPr>
        <p:spPr bwMode="auto">
          <a:xfrm>
            <a:off x="85725" y="4763"/>
            <a:ext cx="8994775" cy="4678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Aft>
                <a:spcPts val="600"/>
              </a:spcAft>
            </a:pPr>
            <a:r>
              <a:rPr lang="en-US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WELCOME </a:t>
            </a:r>
          </a:p>
          <a:p>
            <a:pPr algn="ctr" eaLnBrk="1" hangingPunct="1">
              <a:spcAft>
                <a:spcPts val="600"/>
              </a:spcAft>
            </a:pPr>
            <a:r>
              <a:rPr lang="en-US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CARDIFF METROPOLITAN UNIVERSITY </a:t>
            </a:r>
            <a:endParaRPr lang="en-US" sz="4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spcAft>
                <a:spcPts val="600"/>
              </a:spcAft>
            </a:pPr>
            <a:r>
              <a:rPr lang="en-US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ENGLAND</a:t>
            </a:r>
            <a:endParaRPr lang="en-US" sz="4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125000"/>
              </a:lnSpc>
            </a:pPr>
            <a:endParaRPr lang="en-US" sz="1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en-US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23 </a:t>
            </a:r>
            <a:r>
              <a:rPr lang="en-US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- 2015</a:t>
            </a:r>
          </a:p>
        </p:txBody>
      </p:sp>
    </p:spTree>
    <p:extLst>
      <p:ext uri="{BB962C8B-B14F-4D97-AF65-F5344CB8AC3E}">
        <p14:creationId xmlns:p14="http://schemas.microsoft.com/office/powerpoint/2010/main" val="3888807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5" name="Group 4"/>
          <p:cNvGrpSpPr>
            <a:grpSpLocks/>
          </p:cNvGrpSpPr>
          <p:nvPr/>
        </p:nvGrpSpPr>
        <p:grpSpPr bwMode="auto">
          <a:xfrm>
            <a:off x="103188" y="1359272"/>
            <a:ext cx="1725612" cy="482600"/>
            <a:chOff x="816" y="2304"/>
            <a:chExt cx="1440" cy="448"/>
          </a:xfrm>
        </p:grpSpPr>
        <p:sp>
          <p:nvSpPr>
            <p:cNvPr id="3092" name="Freeform 5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80397 w 1120"/>
                <a:gd name="T1" fmla="*/ 2 h 252"/>
                <a:gd name="T2" fmla="*/ 80039 w 1120"/>
                <a:gd name="T3" fmla="*/ 2 h 252"/>
                <a:gd name="T4" fmla="*/ 78879 w 1120"/>
                <a:gd name="T5" fmla="*/ 2 h 252"/>
                <a:gd name="T6" fmla="*/ 77096 w 1120"/>
                <a:gd name="T7" fmla="*/ 2 h 252"/>
                <a:gd name="T8" fmla="*/ 74532 w 1120"/>
                <a:gd name="T9" fmla="*/ 2 h 252"/>
                <a:gd name="T10" fmla="*/ 71230 w 1120"/>
                <a:gd name="T11" fmla="*/ 2 h 252"/>
                <a:gd name="T12" fmla="*/ 67375 w 1120"/>
                <a:gd name="T13" fmla="*/ 2 h 252"/>
                <a:gd name="T14" fmla="*/ 62872 w 1120"/>
                <a:gd name="T15" fmla="*/ 2 h 252"/>
                <a:gd name="T16" fmla="*/ 57805 w 1120"/>
                <a:gd name="T17" fmla="*/ 2 h 252"/>
                <a:gd name="T18" fmla="*/ 52425 w 1120"/>
                <a:gd name="T19" fmla="*/ 2 h 252"/>
                <a:gd name="T20" fmla="*/ 46363 w 1120"/>
                <a:gd name="T21" fmla="*/ 2 h 252"/>
                <a:gd name="T22" fmla="*/ 39825 w 1120"/>
                <a:gd name="T23" fmla="*/ 2 h 252"/>
                <a:gd name="T24" fmla="*/ 33403 w 1120"/>
                <a:gd name="T25" fmla="*/ 2 h 252"/>
                <a:gd name="T26" fmla="*/ 27498 w 1120"/>
                <a:gd name="T27" fmla="*/ 2 h 252"/>
                <a:gd name="T28" fmla="*/ 22078 w 1120"/>
                <a:gd name="T29" fmla="*/ 2 h 252"/>
                <a:gd name="T30" fmla="*/ 17078 w 1120"/>
                <a:gd name="T31" fmla="*/ 2 h 252"/>
                <a:gd name="T32" fmla="*/ 12827 w 1120"/>
                <a:gd name="T33" fmla="*/ 2 h 252"/>
                <a:gd name="T34" fmla="*/ 9048 w 1120"/>
                <a:gd name="T35" fmla="*/ 2 h 252"/>
                <a:gd name="T36" fmla="*/ 5825 w 1120"/>
                <a:gd name="T37" fmla="*/ 2 h 252"/>
                <a:gd name="T38" fmla="*/ 3311 w 1120"/>
                <a:gd name="T39" fmla="*/ 2 h 252"/>
                <a:gd name="T40" fmla="*/ 1386 w 1120"/>
                <a:gd name="T41" fmla="*/ 2 h 252"/>
                <a:gd name="T42" fmla="*/ 395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40158 w 1120"/>
                <a:gd name="T49" fmla="*/ 0 h 252"/>
                <a:gd name="T50" fmla="*/ 80397 w 1120"/>
                <a:gd name="T51" fmla="*/ 2 h 252"/>
                <a:gd name="T52" fmla="*/ 80397 w 1120"/>
                <a:gd name="T53" fmla="*/ 2 h 252"/>
                <a:gd name="T54" fmla="*/ 80397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Rectangle 6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FFCC00">
                    <a:gamma/>
                    <a:tint val="48627"/>
                    <a:invGamma/>
                  </a:srgbClr>
                </a:gs>
                <a:gs pos="100000">
                  <a:srgbClr val="FFCC00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b="1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10h00 </a:t>
              </a:r>
              <a:r>
                <a:rPr lang="en-US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</a:t>
              </a:r>
              <a:r>
                <a:rPr lang="en-US" b="1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10h05</a:t>
              </a:r>
              <a:endPara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grpSp>
        <p:nvGrpSpPr>
          <p:cNvPr id="3076" name="Group 7"/>
          <p:cNvGrpSpPr>
            <a:grpSpLocks/>
          </p:cNvGrpSpPr>
          <p:nvPr/>
        </p:nvGrpSpPr>
        <p:grpSpPr bwMode="auto">
          <a:xfrm>
            <a:off x="103188" y="2031752"/>
            <a:ext cx="1725612" cy="482600"/>
            <a:chOff x="816" y="2304"/>
            <a:chExt cx="1440" cy="448"/>
          </a:xfrm>
        </p:grpSpPr>
        <p:sp>
          <p:nvSpPr>
            <p:cNvPr id="3090" name="Freeform 8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80397 w 1120"/>
                <a:gd name="T1" fmla="*/ 2 h 252"/>
                <a:gd name="T2" fmla="*/ 80039 w 1120"/>
                <a:gd name="T3" fmla="*/ 2 h 252"/>
                <a:gd name="T4" fmla="*/ 78879 w 1120"/>
                <a:gd name="T5" fmla="*/ 2 h 252"/>
                <a:gd name="T6" fmla="*/ 77096 w 1120"/>
                <a:gd name="T7" fmla="*/ 2 h 252"/>
                <a:gd name="T8" fmla="*/ 74532 w 1120"/>
                <a:gd name="T9" fmla="*/ 2 h 252"/>
                <a:gd name="T10" fmla="*/ 71230 w 1120"/>
                <a:gd name="T11" fmla="*/ 2 h 252"/>
                <a:gd name="T12" fmla="*/ 67375 w 1120"/>
                <a:gd name="T13" fmla="*/ 2 h 252"/>
                <a:gd name="T14" fmla="*/ 62872 w 1120"/>
                <a:gd name="T15" fmla="*/ 2 h 252"/>
                <a:gd name="T16" fmla="*/ 57805 w 1120"/>
                <a:gd name="T17" fmla="*/ 2 h 252"/>
                <a:gd name="T18" fmla="*/ 52425 w 1120"/>
                <a:gd name="T19" fmla="*/ 2 h 252"/>
                <a:gd name="T20" fmla="*/ 46363 w 1120"/>
                <a:gd name="T21" fmla="*/ 2 h 252"/>
                <a:gd name="T22" fmla="*/ 39825 w 1120"/>
                <a:gd name="T23" fmla="*/ 2 h 252"/>
                <a:gd name="T24" fmla="*/ 33403 w 1120"/>
                <a:gd name="T25" fmla="*/ 2 h 252"/>
                <a:gd name="T26" fmla="*/ 27498 w 1120"/>
                <a:gd name="T27" fmla="*/ 2 h 252"/>
                <a:gd name="T28" fmla="*/ 22078 w 1120"/>
                <a:gd name="T29" fmla="*/ 2 h 252"/>
                <a:gd name="T30" fmla="*/ 17078 w 1120"/>
                <a:gd name="T31" fmla="*/ 2 h 252"/>
                <a:gd name="T32" fmla="*/ 12827 w 1120"/>
                <a:gd name="T33" fmla="*/ 2 h 252"/>
                <a:gd name="T34" fmla="*/ 9048 w 1120"/>
                <a:gd name="T35" fmla="*/ 2 h 252"/>
                <a:gd name="T36" fmla="*/ 5825 w 1120"/>
                <a:gd name="T37" fmla="*/ 2 h 252"/>
                <a:gd name="T38" fmla="*/ 3311 w 1120"/>
                <a:gd name="T39" fmla="*/ 2 h 252"/>
                <a:gd name="T40" fmla="*/ 1386 w 1120"/>
                <a:gd name="T41" fmla="*/ 2 h 252"/>
                <a:gd name="T42" fmla="*/ 395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40158 w 1120"/>
                <a:gd name="T49" fmla="*/ 0 h 252"/>
                <a:gd name="T50" fmla="*/ 80397 w 1120"/>
                <a:gd name="T51" fmla="*/ 2 h 252"/>
                <a:gd name="T52" fmla="*/ 80397 w 1120"/>
                <a:gd name="T53" fmla="*/ 2 h 252"/>
                <a:gd name="T54" fmla="*/ 80397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Rectangle 9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99D549">
                    <a:gamma/>
                    <a:tint val="51373"/>
                    <a:invGamma/>
                  </a:srgbClr>
                </a:gs>
                <a:gs pos="100000">
                  <a:srgbClr val="99D549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b="1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10h05 </a:t>
              </a:r>
              <a:r>
                <a:rPr lang="en-US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</a:t>
              </a:r>
              <a:r>
                <a:rPr lang="en-US" b="1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10h10</a:t>
              </a:r>
              <a:endPara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grpSp>
        <p:nvGrpSpPr>
          <p:cNvPr id="3077" name="Group 10"/>
          <p:cNvGrpSpPr>
            <a:grpSpLocks/>
          </p:cNvGrpSpPr>
          <p:nvPr/>
        </p:nvGrpSpPr>
        <p:grpSpPr bwMode="auto">
          <a:xfrm>
            <a:off x="76200" y="2730376"/>
            <a:ext cx="1725613" cy="482600"/>
            <a:chOff x="816" y="2304"/>
            <a:chExt cx="1440" cy="448"/>
          </a:xfrm>
        </p:grpSpPr>
        <p:sp>
          <p:nvSpPr>
            <p:cNvPr id="3088" name="Freeform 11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80397 w 1120"/>
                <a:gd name="T1" fmla="*/ 2 h 252"/>
                <a:gd name="T2" fmla="*/ 80039 w 1120"/>
                <a:gd name="T3" fmla="*/ 2 h 252"/>
                <a:gd name="T4" fmla="*/ 78879 w 1120"/>
                <a:gd name="T5" fmla="*/ 2 h 252"/>
                <a:gd name="T6" fmla="*/ 77096 w 1120"/>
                <a:gd name="T7" fmla="*/ 2 h 252"/>
                <a:gd name="T8" fmla="*/ 74532 w 1120"/>
                <a:gd name="T9" fmla="*/ 2 h 252"/>
                <a:gd name="T10" fmla="*/ 71230 w 1120"/>
                <a:gd name="T11" fmla="*/ 2 h 252"/>
                <a:gd name="T12" fmla="*/ 67375 w 1120"/>
                <a:gd name="T13" fmla="*/ 2 h 252"/>
                <a:gd name="T14" fmla="*/ 62872 w 1120"/>
                <a:gd name="T15" fmla="*/ 2 h 252"/>
                <a:gd name="T16" fmla="*/ 57805 w 1120"/>
                <a:gd name="T17" fmla="*/ 2 h 252"/>
                <a:gd name="T18" fmla="*/ 52425 w 1120"/>
                <a:gd name="T19" fmla="*/ 2 h 252"/>
                <a:gd name="T20" fmla="*/ 46363 w 1120"/>
                <a:gd name="T21" fmla="*/ 2 h 252"/>
                <a:gd name="T22" fmla="*/ 39825 w 1120"/>
                <a:gd name="T23" fmla="*/ 2 h 252"/>
                <a:gd name="T24" fmla="*/ 33403 w 1120"/>
                <a:gd name="T25" fmla="*/ 2 h 252"/>
                <a:gd name="T26" fmla="*/ 27498 w 1120"/>
                <a:gd name="T27" fmla="*/ 2 h 252"/>
                <a:gd name="T28" fmla="*/ 22078 w 1120"/>
                <a:gd name="T29" fmla="*/ 2 h 252"/>
                <a:gd name="T30" fmla="*/ 17078 w 1120"/>
                <a:gd name="T31" fmla="*/ 2 h 252"/>
                <a:gd name="T32" fmla="*/ 12827 w 1120"/>
                <a:gd name="T33" fmla="*/ 2 h 252"/>
                <a:gd name="T34" fmla="*/ 9048 w 1120"/>
                <a:gd name="T35" fmla="*/ 2 h 252"/>
                <a:gd name="T36" fmla="*/ 5825 w 1120"/>
                <a:gd name="T37" fmla="*/ 2 h 252"/>
                <a:gd name="T38" fmla="*/ 3311 w 1120"/>
                <a:gd name="T39" fmla="*/ 2 h 252"/>
                <a:gd name="T40" fmla="*/ 1386 w 1120"/>
                <a:gd name="T41" fmla="*/ 2 h 252"/>
                <a:gd name="T42" fmla="*/ 395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40158 w 1120"/>
                <a:gd name="T49" fmla="*/ 0 h 252"/>
                <a:gd name="T50" fmla="*/ 80397 w 1120"/>
                <a:gd name="T51" fmla="*/ 2 h 252"/>
                <a:gd name="T52" fmla="*/ 80397 w 1120"/>
                <a:gd name="T53" fmla="*/ 2 h 252"/>
                <a:gd name="T54" fmla="*/ 80397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Rectangle 12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0099CC">
                    <a:gamma/>
                    <a:tint val="36471"/>
                    <a:invGamma/>
                  </a:srgbClr>
                </a:gs>
                <a:gs pos="100000">
                  <a:srgbClr val="0099CC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b="1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10h10 </a:t>
              </a:r>
              <a:r>
                <a:rPr lang="en-US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</a:t>
              </a:r>
              <a:r>
                <a:rPr lang="en-US" b="1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10h20</a:t>
              </a:r>
              <a:endPara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grpSp>
        <p:nvGrpSpPr>
          <p:cNvPr id="3084" name="Group 4"/>
          <p:cNvGrpSpPr>
            <a:grpSpLocks/>
          </p:cNvGrpSpPr>
          <p:nvPr/>
        </p:nvGrpSpPr>
        <p:grpSpPr bwMode="auto">
          <a:xfrm>
            <a:off x="103188" y="3450456"/>
            <a:ext cx="1725612" cy="482600"/>
            <a:chOff x="816" y="2304"/>
            <a:chExt cx="1440" cy="448"/>
          </a:xfrm>
        </p:grpSpPr>
        <p:sp>
          <p:nvSpPr>
            <p:cNvPr id="3086" name="Freeform 5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80397 w 1120"/>
                <a:gd name="T1" fmla="*/ 2 h 252"/>
                <a:gd name="T2" fmla="*/ 80039 w 1120"/>
                <a:gd name="T3" fmla="*/ 2 h 252"/>
                <a:gd name="T4" fmla="*/ 78879 w 1120"/>
                <a:gd name="T5" fmla="*/ 2 h 252"/>
                <a:gd name="T6" fmla="*/ 77096 w 1120"/>
                <a:gd name="T7" fmla="*/ 2 h 252"/>
                <a:gd name="T8" fmla="*/ 74532 w 1120"/>
                <a:gd name="T9" fmla="*/ 2 h 252"/>
                <a:gd name="T10" fmla="*/ 71230 w 1120"/>
                <a:gd name="T11" fmla="*/ 2 h 252"/>
                <a:gd name="T12" fmla="*/ 67375 w 1120"/>
                <a:gd name="T13" fmla="*/ 2 h 252"/>
                <a:gd name="T14" fmla="*/ 62872 w 1120"/>
                <a:gd name="T15" fmla="*/ 2 h 252"/>
                <a:gd name="T16" fmla="*/ 57805 w 1120"/>
                <a:gd name="T17" fmla="*/ 2 h 252"/>
                <a:gd name="T18" fmla="*/ 52425 w 1120"/>
                <a:gd name="T19" fmla="*/ 2 h 252"/>
                <a:gd name="T20" fmla="*/ 46363 w 1120"/>
                <a:gd name="T21" fmla="*/ 2 h 252"/>
                <a:gd name="T22" fmla="*/ 39825 w 1120"/>
                <a:gd name="T23" fmla="*/ 2 h 252"/>
                <a:gd name="T24" fmla="*/ 33403 w 1120"/>
                <a:gd name="T25" fmla="*/ 2 h 252"/>
                <a:gd name="T26" fmla="*/ 27498 w 1120"/>
                <a:gd name="T27" fmla="*/ 2 h 252"/>
                <a:gd name="T28" fmla="*/ 22078 w 1120"/>
                <a:gd name="T29" fmla="*/ 2 h 252"/>
                <a:gd name="T30" fmla="*/ 17078 w 1120"/>
                <a:gd name="T31" fmla="*/ 2 h 252"/>
                <a:gd name="T32" fmla="*/ 12827 w 1120"/>
                <a:gd name="T33" fmla="*/ 2 h 252"/>
                <a:gd name="T34" fmla="*/ 9048 w 1120"/>
                <a:gd name="T35" fmla="*/ 2 h 252"/>
                <a:gd name="T36" fmla="*/ 5825 w 1120"/>
                <a:gd name="T37" fmla="*/ 2 h 252"/>
                <a:gd name="T38" fmla="*/ 3311 w 1120"/>
                <a:gd name="T39" fmla="*/ 2 h 252"/>
                <a:gd name="T40" fmla="*/ 1386 w 1120"/>
                <a:gd name="T41" fmla="*/ 2 h 252"/>
                <a:gd name="T42" fmla="*/ 395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40158 w 1120"/>
                <a:gd name="T49" fmla="*/ 0 h 252"/>
                <a:gd name="T50" fmla="*/ 80397 w 1120"/>
                <a:gd name="T51" fmla="*/ 2 h 252"/>
                <a:gd name="T52" fmla="*/ 80397 w 1120"/>
                <a:gd name="T53" fmla="*/ 2 h 252"/>
                <a:gd name="T54" fmla="*/ 80397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Rectangle 6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solidFill>
              <a:schemeClr val="accent6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b="1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10h20 </a:t>
              </a:r>
              <a:r>
                <a:rPr lang="en-US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</a:t>
              </a:r>
              <a:r>
                <a:rPr lang="en-US" b="1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10h30</a:t>
              </a:r>
              <a:endPara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sp>
        <p:nvSpPr>
          <p:cNvPr id="22" name="Text Placeholder 6"/>
          <p:cNvSpPr txBox="1">
            <a:spLocks/>
          </p:cNvSpPr>
          <p:nvPr/>
        </p:nvSpPr>
        <p:spPr bwMode="auto">
          <a:xfrm>
            <a:off x="2051720" y="1340768"/>
            <a:ext cx="6400800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90500" indent="-190500"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60000"/>
              </a:spcBef>
              <a:buClr>
                <a:schemeClr val="accent1"/>
              </a:buClr>
              <a:buFont typeface="Wingdings" pitchFamily="2" charset="2"/>
              <a:buChar char="§"/>
            </a:pPr>
            <a:r>
              <a:rPr lang="en-US" sz="3000" b="1" dirty="0"/>
              <a:t> Welcome to LTTC</a:t>
            </a:r>
          </a:p>
        </p:txBody>
      </p:sp>
      <p:sp>
        <p:nvSpPr>
          <p:cNvPr id="23" name="Text Placeholder 7"/>
          <p:cNvSpPr txBox="1">
            <a:spLocks/>
          </p:cNvSpPr>
          <p:nvPr/>
        </p:nvSpPr>
        <p:spPr bwMode="auto">
          <a:xfrm>
            <a:off x="2051720" y="1951038"/>
            <a:ext cx="6400800" cy="60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90500" indent="-190500"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60000"/>
              </a:spcBef>
              <a:buClr>
                <a:schemeClr val="accent1"/>
              </a:buClr>
              <a:buFont typeface="Wingdings" pitchFamily="2" charset="2"/>
              <a:buChar char="§"/>
            </a:pPr>
            <a:r>
              <a:rPr lang="en-US" sz="3000" b="1" dirty="0"/>
              <a:t> Introduction</a:t>
            </a:r>
          </a:p>
        </p:txBody>
      </p:sp>
      <p:sp>
        <p:nvSpPr>
          <p:cNvPr id="24" name="Text Placeholder 8"/>
          <p:cNvSpPr txBox="1">
            <a:spLocks/>
          </p:cNvSpPr>
          <p:nvPr/>
        </p:nvSpPr>
        <p:spPr bwMode="auto">
          <a:xfrm>
            <a:off x="2051720" y="3340919"/>
            <a:ext cx="7658100" cy="59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90500" indent="-190500"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60000"/>
              </a:spcBef>
              <a:buClr>
                <a:schemeClr val="accent1"/>
              </a:buClr>
              <a:buFont typeface="Wingdings" pitchFamily="2" charset="2"/>
              <a:buChar char="§"/>
            </a:pPr>
            <a:r>
              <a:rPr lang="en-US" sz="3000" b="1" dirty="0" smtClean="0"/>
              <a:t> </a:t>
            </a:r>
            <a:r>
              <a:rPr lang="en-US" sz="3000" b="1" dirty="0" smtClean="0"/>
              <a:t>Introduction </a:t>
            </a:r>
            <a:r>
              <a:rPr lang="en-US" sz="3000" b="1" dirty="0" smtClean="0"/>
              <a:t>of </a:t>
            </a:r>
            <a:r>
              <a:rPr lang="en-US" sz="3000" b="1" dirty="0" smtClean="0"/>
              <a:t>C</a:t>
            </a:r>
            <a:r>
              <a:rPr lang="en-US" sz="3000" b="1" dirty="0" smtClean="0"/>
              <a:t>ardiff M.</a:t>
            </a:r>
            <a:r>
              <a:rPr lang="en-US" sz="3000" b="1" dirty="0" smtClean="0"/>
              <a:t> University</a:t>
            </a:r>
            <a:endParaRPr lang="en-US" sz="3000" b="1" dirty="0"/>
          </a:p>
        </p:txBody>
      </p:sp>
      <p:sp>
        <p:nvSpPr>
          <p:cNvPr id="25" name="Text Placeholder 9"/>
          <p:cNvSpPr txBox="1">
            <a:spLocks/>
          </p:cNvSpPr>
          <p:nvPr/>
        </p:nvSpPr>
        <p:spPr bwMode="auto">
          <a:xfrm>
            <a:off x="2051720" y="4005064"/>
            <a:ext cx="6400800" cy="60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90500" indent="-190500"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60000"/>
              </a:spcBef>
              <a:buClr>
                <a:schemeClr val="accent1"/>
              </a:buClr>
              <a:buFont typeface="Wingdings" pitchFamily="2" charset="2"/>
              <a:buChar char="§"/>
            </a:pPr>
            <a:r>
              <a:rPr lang="en-US" sz="3000" b="1" dirty="0"/>
              <a:t> Discussion</a:t>
            </a:r>
          </a:p>
        </p:txBody>
      </p:sp>
      <p:sp>
        <p:nvSpPr>
          <p:cNvPr id="26" name="Text Placeholder 10"/>
          <p:cNvSpPr txBox="1">
            <a:spLocks/>
          </p:cNvSpPr>
          <p:nvPr/>
        </p:nvSpPr>
        <p:spPr bwMode="auto">
          <a:xfrm>
            <a:off x="2051720" y="4653136"/>
            <a:ext cx="64008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90500" indent="-190500"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60000"/>
              </a:spcBef>
              <a:buClr>
                <a:schemeClr val="accent1"/>
              </a:buClr>
              <a:buFont typeface="Wingdings" pitchFamily="2" charset="2"/>
              <a:buChar char="§"/>
            </a:pPr>
            <a:r>
              <a:rPr lang="en-US" sz="3000" b="1" dirty="0"/>
              <a:t>Taking Photos</a:t>
            </a:r>
          </a:p>
        </p:txBody>
      </p:sp>
      <p:sp>
        <p:nvSpPr>
          <p:cNvPr id="27" name="Text Placeholder 10"/>
          <p:cNvSpPr txBox="1">
            <a:spLocks/>
          </p:cNvSpPr>
          <p:nvPr/>
        </p:nvSpPr>
        <p:spPr bwMode="auto">
          <a:xfrm>
            <a:off x="2051720" y="2641476"/>
            <a:ext cx="64008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90500" indent="-190500"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60000"/>
              </a:spcBef>
              <a:buClr>
                <a:schemeClr val="accent1"/>
              </a:buClr>
              <a:buFont typeface="Wingdings" pitchFamily="2" charset="2"/>
              <a:buChar char="§"/>
            </a:pPr>
            <a:r>
              <a:rPr lang="en-US" sz="3000" b="1" dirty="0"/>
              <a:t> Rector’s Speaking</a:t>
            </a:r>
          </a:p>
        </p:txBody>
      </p:sp>
      <p:sp>
        <p:nvSpPr>
          <p:cNvPr id="28" name="Text Placeholder 10"/>
          <p:cNvSpPr txBox="1">
            <a:spLocks/>
          </p:cNvSpPr>
          <p:nvPr/>
        </p:nvSpPr>
        <p:spPr bwMode="auto">
          <a:xfrm>
            <a:off x="2046962" y="5373216"/>
            <a:ext cx="64008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90500" indent="-190500"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60000"/>
              </a:spcBef>
              <a:buClr>
                <a:schemeClr val="accent1"/>
              </a:buClr>
              <a:buFont typeface="Wingdings" pitchFamily="2" charset="2"/>
              <a:buChar char="§"/>
            </a:pPr>
            <a:r>
              <a:rPr lang="en-US" sz="3000" b="1" dirty="0"/>
              <a:t> </a:t>
            </a:r>
            <a:r>
              <a:rPr lang="en-US" sz="3000" b="1" dirty="0" smtClean="0"/>
              <a:t>Campus tour</a:t>
            </a:r>
            <a:endParaRPr lang="en-US" sz="3000" b="1" dirty="0"/>
          </a:p>
        </p:txBody>
      </p:sp>
      <p:grpSp>
        <p:nvGrpSpPr>
          <p:cNvPr id="29" name="Group 7"/>
          <p:cNvGrpSpPr>
            <a:grpSpLocks/>
          </p:cNvGrpSpPr>
          <p:nvPr/>
        </p:nvGrpSpPr>
        <p:grpSpPr bwMode="auto">
          <a:xfrm>
            <a:off x="107504" y="4077072"/>
            <a:ext cx="1725612" cy="482600"/>
            <a:chOff x="816" y="2304"/>
            <a:chExt cx="1440" cy="448"/>
          </a:xfrm>
        </p:grpSpPr>
        <p:sp>
          <p:nvSpPr>
            <p:cNvPr id="30" name="Freeform 8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80397 w 1120"/>
                <a:gd name="T1" fmla="*/ 2 h 252"/>
                <a:gd name="T2" fmla="*/ 80039 w 1120"/>
                <a:gd name="T3" fmla="*/ 2 h 252"/>
                <a:gd name="T4" fmla="*/ 78879 w 1120"/>
                <a:gd name="T5" fmla="*/ 2 h 252"/>
                <a:gd name="T6" fmla="*/ 77096 w 1120"/>
                <a:gd name="T7" fmla="*/ 2 h 252"/>
                <a:gd name="T8" fmla="*/ 74532 w 1120"/>
                <a:gd name="T9" fmla="*/ 2 h 252"/>
                <a:gd name="T10" fmla="*/ 71230 w 1120"/>
                <a:gd name="T11" fmla="*/ 2 h 252"/>
                <a:gd name="T12" fmla="*/ 67375 w 1120"/>
                <a:gd name="T13" fmla="*/ 2 h 252"/>
                <a:gd name="T14" fmla="*/ 62872 w 1120"/>
                <a:gd name="T15" fmla="*/ 2 h 252"/>
                <a:gd name="T16" fmla="*/ 57805 w 1120"/>
                <a:gd name="T17" fmla="*/ 2 h 252"/>
                <a:gd name="T18" fmla="*/ 52425 w 1120"/>
                <a:gd name="T19" fmla="*/ 2 h 252"/>
                <a:gd name="T20" fmla="*/ 46363 w 1120"/>
                <a:gd name="T21" fmla="*/ 2 h 252"/>
                <a:gd name="T22" fmla="*/ 39825 w 1120"/>
                <a:gd name="T23" fmla="*/ 2 h 252"/>
                <a:gd name="T24" fmla="*/ 33403 w 1120"/>
                <a:gd name="T25" fmla="*/ 2 h 252"/>
                <a:gd name="T26" fmla="*/ 27498 w 1120"/>
                <a:gd name="T27" fmla="*/ 2 h 252"/>
                <a:gd name="T28" fmla="*/ 22078 w 1120"/>
                <a:gd name="T29" fmla="*/ 2 h 252"/>
                <a:gd name="T30" fmla="*/ 17078 w 1120"/>
                <a:gd name="T31" fmla="*/ 2 h 252"/>
                <a:gd name="T32" fmla="*/ 12827 w 1120"/>
                <a:gd name="T33" fmla="*/ 2 h 252"/>
                <a:gd name="T34" fmla="*/ 9048 w 1120"/>
                <a:gd name="T35" fmla="*/ 2 h 252"/>
                <a:gd name="T36" fmla="*/ 5825 w 1120"/>
                <a:gd name="T37" fmla="*/ 2 h 252"/>
                <a:gd name="T38" fmla="*/ 3311 w 1120"/>
                <a:gd name="T39" fmla="*/ 2 h 252"/>
                <a:gd name="T40" fmla="*/ 1386 w 1120"/>
                <a:gd name="T41" fmla="*/ 2 h 252"/>
                <a:gd name="T42" fmla="*/ 395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40158 w 1120"/>
                <a:gd name="T49" fmla="*/ 0 h 252"/>
                <a:gd name="T50" fmla="*/ 80397 w 1120"/>
                <a:gd name="T51" fmla="*/ 2 h 252"/>
                <a:gd name="T52" fmla="*/ 80397 w 1120"/>
                <a:gd name="T53" fmla="*/ 2 h 252"/>
                <a:gd name="T54" fmla="*/ 80397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Rectangle 9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99D549">
                    <a:gamma/>
                    <a:tint val="51373"/>
                    <a:invGamma/>
                  </a:srgbClr>
                </a:gs>
                <a:gs pos="100000">
                  <a:srgbClr val="99D549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10h30 </a:t>
              </a:r>
              <a:r>
                <a:rPr lang="en-US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</a:t>
              </a:r>
              <a:r>
                <a:rPr lang="en-US" b="1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11h00</a:t>
              </a:r>
              <a:endPara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grpSp>
        <p:nvGrpSpPr>
          <p:cNvPr id="32" name="Group 10"/>
          <p:cNvGrpSpPr>
            <a:grpSpLocks/>
          </p:cNvGrpSpPr>
          <p:nvPr/>
        </p:nvGrpSpPr>
        <p:grpSpPr bwMode="auto">
          <a:xfrm>
            <a:off x="107504" y="4725144"/>
            <a:ext cx="1725612" cy="482600"/>
            <a:chOff x="816" y="2304"/>
            <a:chExt cx="1440" cy="448"/>
          </a:xfrm>
        </p:grpSpPr>
        <p:sp>
          <p:nvSpPr>
            <p:cNvPr id="33" name="Freeform 11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80397 w 1120"/>
                <a:gd name="T1" fmla="*/ 2 h 252"/>
                <a:gd name="T2" fmla="*/ 80039 w 1120"/>
                <a:gd name="T3" fmla="*/ 2 h 252"/>
                <a:gd name="T4" fmla="*/ 78879 w 1120"/>
                <a:gd name="T5" fmla="*/ 2 h 252"/>
                <a:gd name="T6" fmla="*/ 77096 w 1120"/>
                <a:gd name="T7" fmla="*/ 2 h 252"/>
                <a:gd name="T8" fmla="*/ 74532 w 1120"/>
                <a:gd name="T9" fmla="*/ 2 h 252"/>
                <a:gd name="T10" fmla="*/ 71230 w 1120"/>
                <a:gd name="T11" fmla="*/ 2 h 252"/>
                <a:gd name="T12" fmla="*/ 67375 w 1120"/>
                <a:gd name="T13" fmla="*/ 2 h 252"/>
                <a:gd name="T14" fmla="*/ 62872 w 1120"/>
                <a:gd name="T15" fmla="*/ 2 h 252"/>
                <a:gd name="T16" fmla="*/ 57805 w 1120"/>
                <a:gd name="T17" fmla="*/ 2 h 252"/>
                <a:gd name="T18" fmla="*/ 52425 w 1120"/>
                <a:gd name="T19" fmla="*/ 2 h 252"/>
                <a:gd name="T20" fmla="*/ 46363 w 1120"/>
                <a:gd name="T21" fmla="*/ 2 h 252"/>
                <a:gd name="T22" fmla="*/ 39825 w 1120"/>
                <a:gd name="T23" fmla="*/ 2 h 252"/>
                <a:gd name="T24" fmla="*/ 33403 w 1120"/>
                <a:gd name="T25" fmla="*/ 2 h 252"/>
                <a:gd name="T26" fmla="*/ 27498 w 1120"/>
                <a:gd name="T27" fmla="*/ 2 h 252"/>
                <a:gd name="T28" fmla="*/ 22078 w 1120"/>
                <a:gd name="T29" fmla="*/ 2 h 252"/>
                <a:gd name="T30" fmla="*/ 17078 w 1120"/>
                <a:gd name="T31" fmla="*/ 2 h 252"/>
                <a:gd name="T32" fmla="*/ 12827 w 1120"/>
                <a:gd name="T33" fmla="*/ 2 h 252"/>
                <a:gd name="T34" fmla="*/ 9048 w 1120"/>
                <a:gd name="T35" fmla="*/ 2 h 252"/>
                <a:gd name="T36" fmla="*/ 5825 w 1120"/>
                <a:gd name="T37" fmla="*/ 2 h 252"/>
                <a:gd name="T38" fmla="*/ 3311 w 1120"/>
                <a:gd name="T39" fmla="*/ 2 h 252"/>
                <a:gd name="T40" fmla="*/ 1386 w 1120"/>
                <a:gd name="T41" fmla="*/ 2 h 252"/>
                <a:gd name="T42" fmla="*/ 395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40158 w 1120"/>
                <a:gd name="T49" fmla="*/ 0 h 252"/>
                <a:gd name="T50" fmla="*/ 80397 w 1120"/>
                <a:gd name="T51" fmla="*/ 2 h 252"/>
                <a:gd name="T52" fmla="*/ 80397 w 1120"/>
                <a:gd name="T53" fmla="*/ 2 h 252"/>
                <a:gd name="T54" fmla="*/ 80397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" name="Rectangle 12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0099CC">
                    <a:gamma/>
                    <a:tint val="36471"/>
                    <a:invGamma/>
                  </a:srgbClr>
                </a:gs>
                <a:gs pos="100000">
                  <a:srgbClr val="0099CC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b="1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11h00 </a:t>
              </a:r>
              <a:r>
                <a:rPr lang="en-US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</a:t>
              </a:r>
              <a:r>
                <a:rPr lang="en-US" b="1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11h05</a:t>
              </a:r>
              <a:endPara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grpSp>
        <p:nvGrpSpPr>
          <p:cNvPr id="36" name="Group 4"/>
          <p:cNvGrpSpPr>
            <a:grpSpLocks/>
          </p:cNvGrpSpPr>
          <p:nvPr/>
        </p:nvGrpSpPr>
        <p:grpSpPr bwMode="auto">
          <a:xfrm>
            <a:off x="107504" y="5373216"/>
            <a:ext cx="1725612" cy="490538"/>
            <a:chOff x="795" y="2296"/>
            <a:chExt cx="1440" cy="456"/>
          </a:xfrm>
        </p:grpSpPr>
        <p:sp>
          <p:nvSpPr>
            <p:cNvPr id="37" name="Freeform 5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80397 w 1120"/>
                <a:gd name="T1" fmla="*/ 2 h 252"/>
                <a:gd name="T2" fmla="*/ 80039 w 1120"/>
                <a:gd name="T3" fmla="*/ 2 h 252"/>
                <a:gd name="T4" fmla="*/ 78879 w 1120"/>
                <a:gd name="T5" fmla="*/ 2 h 252"/>
                <a:gd name="T6" fmla="*/ 77096 w 1120"/>
                <a:gd name="T7" fmla="*/ 2 h 252"/>
                <a:gd name="T8" fmla="*/ 74532 w 1120"/>
                <a:gd name="T9" fmla="*/ 2 h 252"/>
                <a:gd name="T10" fmla="*/ 71230 w 1120"/>
                <a:gd name="T11" fmla="*/ 2 h 252"/>
                <a:gd name="T12" fmla="*/ 67375 w 1120"/>
                <a:gd name="T13" fmla="*/ 2 h 252"/>
                <a:gd name="T14" fmla="*/ 62872 w 1120"/>
                <a:gd name="T15" fmla="*/ 2 h 252"/>
                <a:gd name="T16" fmla="*/ 57805 w 1120"/>
                <a:gd name="T17" fmla="*/ 2 h 252"/>
                <a:gd name="T18" fmla="*/ 52425 w 1120"/>
                <a:gd name="T19" fmla="*/ 2 h 252"/>
                <a:gd name="T20" fmla="*/ 46363 w 1120"/>
                <a:gd name="T21" fmla="*/ 2 h 252"/>
                <a:gd name="T22" fmla="*/ 39825 w 1120"/>
                <a:gd name="T23" fmla="*/ 2 h 252"/>
                <a:gd name="T24" fmla="*/ 33403 w 1120"/>
                <a:gd name="T25" fmla="*/ 2 h 252"/>
                <a:gd name="T26" fmla="*/ 27498 w 1120"/>
                <a:gd name="T27" fmla="*/ 2 h 252"/>
                <a:gd name="T28" fmla="*/ 22078 w 1120"/>
                <a:gd name="T29" fmla="*/ 2 h 252"/>
                <a:gd name="T30" fmla="*/ 17078 w 1120"/>
                <a:gd name="T31" fmla="*/ 2 h 252"/>
                <a:gd name="T32" fmla="*/ 12827 w 1120"/>
                <a:gd name="T33" fmla="*/ 2 h 252"/>
                <a:gd name="T34" fmla="*/ 9048 w 1120"/>
                <a:gd name="T35" fmla="*/ 2 h 252"/>
                <a:gd name="T36" fmla="*/ 5825 w 1120"/>
                <a:gd name="T37" fmla="*/ 2 h 252"/>
                <a:gd name="T38" fmla="*/ 3311 w 1120"/>
                <a:gd name="T39" fmla="*/ 2 h 252"/>
                <a:gd name="T40" fmla="*/ 1386 w 1120"/>
                <a:gd name="T41" fmla="*/ 2 h 252"/>
                <a:gd name="T42" fmla="*/ 395 w 1120"/>
                <a:gd name="T43" fmla="*/ 2 h 252"/>
                <a:gd name="T44" fmla="*/ 0 w 1120"/>
                <a:gd name="T45" fmla="*/ 2 h 252"/>
                <a:gd name="T46" fmla="*/ 0 w 1120"/>
                <a:gd name="T47" fmla="*/ 2 h 252"/>
                <a:gd name="T48" fmla="*/ 40158 w 1120"/>
                <a:gd name="T49" fmla="*/ 0 h 252"/>
                <a:gd name="T50" fmla="*/ 80397 w 1120"/>
                <a:gd name="T51" fmla="*/ 2 h 252"/>
                <a:gd name="T52" fmla="*/ 80397 w 1120"/>
                <a:gd name="T53" fmla="*/ 2 h 252"/>
                <a:gd name="T54" fmla="*/ 80397 w 1120"/>
                <a:gd name="T55" fmla="*/ 2 h 25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120"/>
                <a:gd name="T85" fmla="*/ 0 h 252"/>
                <a:gd name="T86" fmla="*/ 1120 w 1120"/>
                <a:gd name="T87" fmla="*/ 252 h 25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Rectangle 6"/>
            <p:cNvSpPr>
              <a:spLocks noChangeArrowheads="1"/>
            </p:cNvSpPr>
            <p:nvPr/>
          </p:nvSpPr>
          <p:spPr bwMode="gray">
            <a:xfrm>
              <a:off x="795" y="2296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FFCC00">
                    <a:gamma/>
                    <a:tint val="48627"/>
                    <a:invGamma/>
                  </a:srgbClr>
                </a:gs>
                <a:gs pos="100000">
                  <a:srgbClr val="FFCC00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en-US" b="1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11h05 </a:t>
              </a:r>
              <a:r>
                <a:rPr lang="en-US" b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– </a:t>
              </a:r>
              <a:r>
                <a:rPr lang="en-US" b="1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11h30</a:t>
              </a:r>
              <a:endPara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</p:grpSp>
      <p:sp>
        <p:nvSpPr>
          <p:cNvPr id="39" name="Rounded Rectangle 38"/>
          <p:cNvSpPr/>
          <p:nvPr/>
        </p:nvSpPr>
        <p:spPr>
          <a:xfrm>
            <a:off x="2359148" y="207360"/>
            <a:ext cx="4943230" cy="626062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AGENDA</a:t>
            </a:r>
          </a:p>
        </p:txBody>
      </p:sp>
      <p:sp>
        <p:nvSpPr>
          <p:cNvPr id="40" name="Rectangle 5"/>
          <p:cNvSpPr>
            <a:spLocks noChangeArrowheads="1"/>
          </p:cNvSpPr>
          <p:nvPr/>
        </p:nvSpPr>
        <p:spPr bwMode="auto">
          <a:xfrm>
            <a:off x="0" y="6108700"/>
            <a:ext cx="9144000" cy="77787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endParaRPr lang="vi-VN" sz="2400"/>
          </a:p>
        </p:txBody>
      </p:sp>
    </p:spTree>
    <p:extLst>
      <p:ext uri="{BB962C8B-B14F-4D97-AF65-F5344CB8AC3E}">
        <p14:creationId xmlns:p14="http://schemas.microsoft.com/office/powerpoint/2010/main" val="182268380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131</Words>
  <Application>Microsoft Office PowerPoint</Application>
  <PresentationFormat>On-screen Show (4:3)</PresentationFormat>
  <Paragraphs>41</Paragraphs>
  <Slides>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Sky123.Org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Sky123.Org</dc:creator>
  <cp:lastModifiedBy>Sky123.Org</cp:lastModifiedBy>
  <cp:revision>4</cp:revision>
  <dcterms:created xsi:type="dcterms:W3CDTF">2015-10-22T10:18:00Z</dcterms:created>
  <dcterms:modified xsi:type="dcterms:W3CDTF">2015-10-23T02:57:02Z</dcterms:modified>
</cp:coreProperties>
</file>